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30267275" cy="427942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78" userDrawn="1">
          <p15:clr>
            <a:srgbClr val="A4A3A4"/>
          </p15:clr>
        </p15:guide>
        <p15:guide id="2" pos="146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A5A"/>
    <a:srgbClr val="006666"/>
    <a:srgbClr val="008080"/>
    <a:srgbClr val="014F50"/>
    <a:srgbClr val="014D4E"/>
    <a:srgbClr val="4C906F"/>
    <a:srgbClr val="2D5541"/>
    <a:srgbClr val="2A503D"/>
    <a:srgbClr val="274A39"/>
    <a:srgbClr val="25463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25" d="100"/>
          <a:sy n="25" d="100"/>
        </p:scale>
        <p:origin x="1397" y="-3005"/>
      </p:cViewPr>
      <p:guideLst>
        <p:guide orient="horz" pos="13478"/>
        <p:guide pos="146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046" y="7003597"/>
            <a:ext cx="25727184" cy="14898735"/>
          </a:xfrm>
        </p:spPr>
        <p:txBody>
          <a:bodyPr anchor="b"/>
          <a:lstStyle>
            <a:lvl1pPr algn="ctr">
              <a:defRPr sz="19861"/>
            </a:lvl1pPr>
          </a:lstStyle>
          <a:p>
            <a:r>
              <a:rPr lang="en-US"/>
              <a:t>Click to edit Master title style</a:t>
            </a:r>
            <a:endParaRPr lang="en-US" dirty="0"/>
          </a:p>
        </p:txBody>
      </p:sp>
      <p:sp>
        <p:nvSpPr>
          <p:cNvPr id="3" name="Subtitle 2"/>
          <p:cNvSpPr>
            <a:spLocks noGrp="1"/>
          </p:cNvSpPr>
          <p:nvPr>
            <p:ph type="subTitle" idx="1"/>
          </p:nvPr>
        </p:nvSpPr>
        <p:spPr>
          <a:xfrm>
            <a:off x="3783410" y="22476884"/>
            <a:ext cx="22700456" cy="10332032"/>
          </a:xfrm>
        </p:spPr>
        <p:txBody>
          <a:bodyPr/>
          <a:lstStyle>
            <a:lvl1pPr marL="0" indent="0" algn="ctr">
              <a:buNone/>
              <a:defRPr sz="7944"/>
            </a:lvl1pPr>
            <a:lvl2pPr marL="1513378" indent="0" algn="ctr">
              <a:buNone/>
              <a:defRPr sz="6620"/>
            </a:lvl2pPr>
            <a:lvl3pPr marL="3026755" indent="0" algn="ctr">
              <a:buNone/>
              <a:defRPr sz="5958"/>
            </a:lvl3pPr>
            <a:lvl4pPr marL="4540133" indent="0" algn="ctr">
              <a:buNone/>
              <a:defRPr sz="5296"/>
            </a:lvl4pPr>
            <a:lvl5pPr marL="6053511" indent="0" algn="ctr">
              <a:buNone/>
              <a:defRPr sz="5296"/>
            </a:lvl5pPr>
            <a:lvl6pPr marL="7566889" indent="0" algn="ctr">
              <a:buNone/>
              <a:defRPr sz="5296"/>
            </a:lvl6pPr>
            <a:lvl7pPr marL="9080266" indent="0" algn="ctr">
              <a:buNone/>
              <a:defRPr sz="5296"/>
            </a:lvl7pPr>
            <a:lvl8pPr marL="10593644" indent="0" algn="ctr">
              <a:buNone/>
              <a:defRPr sz="5296"/>
            </a:lvl8pPr>
            <a:lvl9pPr marL="12107022" indent="0" algn="ctr">
              <a:buNone/>
              <a:defRPr sz="529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E1FAAFC-4D30-4190-9AF0-079B1D1A39F8}"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0D5E98-A32B-470D-983F-1DECC5ECDA4D}" type="slidenum">
              <a:rPr lang="en-US" smtClean="0"/>
              <a:t>‹#›</a:t>
            </a:fld>
            <a:endParaRPr lang="en-US"/>
          </a:p>
        </p:txBody>
      </p:sp>
    </p:spTree>
    <p:extLst>
      <p:ext uri="{BB962C8B-B14F-4D97-AF65-F5344CB8AC3E}">
        <p14:creationId xmlns:p14="http://schemas.microsoft.com/office/powerpoint/2010/main" val="25730804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1FAAFC-4D30-4190-9AF0-079B1D1A39F8}"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0D5E98-A32B-470D-983F-1DECC5ECDA4D}" type="slidenum">
              <a:rPr lang="en-US" smtClean="0"/>
              <a:t>‹#›</a:t>
            </a:fld>
            <a:endParaRPr lang="en-US"/>
          </a:p>
        </p:txBody>
      </p:sp>
    </p:spTree>
    <p:extLst>
      <p:ext uri="{BB962C8B-B14F-4D97-AF65-F5344CB8AC3E}">
        <p14:creationId xmlns:p14="http://schemas.microsoft.com/office/powerpoint/2010/main" val="4263611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0020" y="2278397"/>
            <a:ext cx="6526381" cy="3626613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0877" y="2278397"/>
            <a:ext cx="19200803" cy="362661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1FAAFC-4D30-4190-9AF0-079B1D1A39F8}"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0D5E98-A32B-470D-983F-1DECC5ECDA4D}" type="slidenum">
              <a:rPr lang="en-US" smtClean="0"/>
              <a:t>‹#›</a:t>
            </a:fld>
            <a:endParaRPr lang="en-US"/>
          </a:p>
        </p:txBody>
      </p:sp>
    </p:spTree>
    <p:extLst>
      <p:ext uri="{BB962C8B-B14F-4D97-AF65-F5344CB8AC3E}">
        <p14:creationId xmlns:p14="http://schemas.microsoft.com/office/powerpoint/2010/main" val="2649194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1FAAFC-4D30-4190-9AF0-079B1D1A39F8}"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0D5E98-A32B-470D-983F-1DECC5ECDA4D}" type="slidenum">
              <a:rPr lang="en-US" smtClean="0"/>
              <a:t>‹#›</a:t>
            </a:fld>
            <a:endParaRPr lang="en-US"/>
          </a:p>
        </p:txBody>
      </p:sp>
    </p:spTree>
    <p:extLst>
      <p:ext uri="{BB962C8B-B14F-4D97-AF65-F5344CB8AC3E}">
        <p14:creationId xmlns:p14="http://schemas.microsoft.com/office/powerpoint/2010/main" val="3331486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112" y="10668854"/>
            <a:ext cx="26105525" cy="17801211"/>
          </a:xfrm>
        </p:spPr>
        <p:txBody>
          <a:bodyPr anchor="b"/>
          <a:lstStyle>
            <a:lvl1pPr>
              <a:defRPr sz="19861"/>
            </a:lvl1pPr>
          </a:lstStyle>
          <a:p>
            <a:r>
              <a:rPr lang="en-US"/>
              <a:t>Click to edit Master title style</a:t>
            </a:r>
            <a:endParaRPr lang="en-US" dirty="0"/>
          </a:p>
        </p:txBody>
      </p:sp>
      <p:sp>
        <p:nvSpPr>
          <p:cNvPr id="3" name="Text Placeholder 2"/>
          <p:cNvSpPr>
            <a:spLocks noGrp="1"/>
          </p:cNvSpPr>
          <p:nvPr>
            <p:ph type="body" idx="1"/>
          </p:nvPr>
        </p:nvSpPr>
        <p:spPr>
          <a:xfrm>
            <a:off x="2065112" y="28638472"/>
            <a:ext cx="26105525" cy="9361236"/>
          </a:xfrm>
        </p:spPr>
        <p:txBody>
          <a:bodyPr/>
          <a:lstStyle>
            <a:lvl1pPr marL="0" indent="0">
              <a:buNone/>
              <a:defRPr sz="7944">
                <a:solidFill>
                  <a:schemeClr val="tx1"/>
                </a:solidFill>
              </a:defRPr>
            </a:lvl1pPr>
            <a:lvl2pPr marL="1513378" indent="0">
              <a:buNone/>
              <a:defRPr sz="6620">
                <a:solidFill>
                  <a:schemeClr val="tx1">
                    <a:tint val="75000"/>
                  </a:schemeClr>
                </a:solidFill>
              </a:defRPr>
            </a:lvl2pPr>
            <a:lvl3pPr marL="3026755" indent="0">
              <a:buNone/>
              <a:defRPr sz="5958">
                <a:solidFill>
                  <a:schemeClr val="tx1">
                    <a:tint val="75000"/>
                  </a:schemeClr>
                </a:solidFill>
              </a:defRPr>
            </a:lvl3pPr>
            <a:lvl4pPr marL="4540133" indent="0">
              <a:buNone/>
              <a:defRPr sz="5296">
                <a:solidFill>
                  <a:schemeClr val="tx1">
                    <a:tint val="75000"/>
                  </a:schemeClr>
                </a:solidFill>
              </a:defRPr>
            </a:lvl4pPr>
            <a:lvl5pPr marL="6053511" indent="0">
              <a:buNone/>
              <a:defRPr sz="5296">
                <a:solidFill>
                  <a:schemeClr val="tx1">
                    <a:tint val="75000"/>
                  </a:schemeClr>
                </a:solidFill>
              </a:defRPr>
            </a:lvl5pPr>
            <a:lvl6pPr marL="7566889" indent="0">
              <a:buNone/>
              <a:defRPr sz="5296">
                <a:solidFill>
                  <a:schemeClr val="tx1">
                    <a:tint val="75000"/>
                  </a:schemeClr>
                </a:solidFill>
              </a:defRPr>
            </a:lvl6pPr>
            <a:lvl7pPr marL="9080266" indent="0">
              <a:buNone/>
              <a:defRPr sz="5296">
                <a:solidFill>
                  <a:schemeClr val="tx1">
                    <a:tint val="75000"/>
                  </a:schemeClr>
                </a:solidFill>
              </a:defRPr>
            </a:lvl7pPr>
            <a:lvl8pPr marL="10593644" indent="0">
              <a:buNone/>
              <a:defRPr sz="5296">
                <a:solidFill>
                  <a:schemeClr val="tx1">
                    <a:tint val="75000"/>
                  </a:schemeClr>
                </a:solidFill>
              </a:defRPr>
            </a:lvl8pPr>
            <a:lvl9pPr marL="12107022" indent="0">
              <a:buNone/>
              <a:defRPr sz="529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E1FAAFC-4D30-4190-9AF0-079B1D1A39F8}" type="datetimeFigureOut">
              <a:rPr lang="en-US" smtClean="0"/>
              <a:t>11/28/2023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0D5E98-A32B-470D-983F-1DECC5ECDA4D}" type="slidenum">
              <a:rPr lang="en-US" smtClean="0"/>
              <a:t>‹#›</a:t>
            </a:fld>
            <a:endParaRPr lang="en-US"/>
          </a:p>
        </p:txBody>
      </p:sp>
    </p:spTree>
    <p:extLst>
      <p:ext uri="{BB962C8B-B14F-4D97-AF65-F5344CB8AC3E}">
        <p14:creationId xmlns:p14="http://schemas.microsoft.com/office/powerpoint/2010/main" val="3048606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0875" y="11391985"/>
            <a:ext cx="12863592" cy="271525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2808" y="11391985"/>
            <a:ext cx="12863592" cy="271525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E1FAAFC-4D30-4190-9AF0-079B1D1A39F8}" type="datetimeFigureOut">
              <a:rPr lang="en-US" smtClean="0"/>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0D5E98-A32B-470D-983F-1DECC5ECDA4D}" type="slidenum">
              <a:rPr lang="en-US" smtClean="0"/>
              <a:t>‹#›</a:t>
            </a:fld>
            <a:endParaRPr lang="en-US"/>
          </a:p>
        </p:txBody>
      </p:sp>
    </p:spTree>
    <p:extLst>
      <p:ext uri="{BB962C8B-B14F-4D97-AF65-F5344CB8AC3E}">
        <p14:creationId xmlns:p14="http://schemas.microsoft.com/office/powerpoint/2010/main" val="175793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4817" y="2278406"/>
            <a:ext cx="26105525" cy="8271575"/>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4821" y="10490535"/>
            <a:ext cx="12804474" cy="5141249"/>
          </a:xfrm>
        </p:spPr>
        <p:txBody>
          <a:bodyPr anchor="b"/>
          <a:lstStyle>
            <a:lvl1pPr marL="0" indent="0">
              <a:buNone/>
              <a:defRPr sz="7944" b="1"/>
            </a:lvl1pPr>
            <a:lvl2pPr marL="1513378" indent="0">
              <a:buNone/>
              <a:defRPr sz="6620" b="1"/>
            </a:lvl2pPr>
            <a:lvl3pPr marL="3026755" indent="0">
              <a:buNone/>
              <a:defRPr sz="5958" b="1"/>
            </a:lvl3pPr>
            <a:lvl4pPr marL="4540133" indent="0">
              <a:buNone/>
              <a:defRPr sz="5296" b="1"/>
            </a:lvl4pPr>
            <a:lvl5pPr marL="6053511" indent="0">
              <a:buNone/>
              <a:defRPr sz="5296" b="1"/>
            </a:lvl5pPr>
            <a:lvl6pPr marL="7566889" indent="0">
              <a:buNone/>
              <a:defRPr sz="5296" b="1"/>
            </a:lvl6pPr>
            <a:lvl7pPr marL="9080266" indent="0">
              <a:buNone/>
              <a:defRPr sz="5296" b="1"/>
            </a:lvl7pPr>
            <a:lvl8pPr marL="10593644" indent="0">
              <a:buNone/>
              <a:defRPr sz="5296" b="1"/>
            </a:lvl8pPr>
            <a:lvl9pPr marL="12107022" indent="0">
              <a:buNone/>
              <a:defRPr sz="5296" b="1"/>
            </a:lvl9pPr>
          </a:lstStyle>
          <a:p>
            <a:pPr lvl="0"/>
            <a:r>
              <a:rPr lang="en-US"/>
              <a:t>Click to edit Master text styles</a:t>
            </a:r>
          </a:p>
        </p:txBody>
      </p:sp>
      <p:sp>
        <p:nvSpPr>
          <p:cNvPr id="4" name="Content Placeholder 3"/>
          <p:cNvSpPr>
            <a:spLocks noGrp="1"/>
          </p:cNvSpPr>
          <p:nvPr>
            <p:ph sz="half" idx="2"/>
          </p:nvPr>
        </p:nvSpPr>
        <p:spPr>
          <a:xfrm>
            <a:off x="2084821" y="15631784"/>
            <a:ext cx="12804474" cy="2299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2810" y="10490535"/>
            <a:ext cx="12867534" cy="5141249"/>
          </a:xfrm>
        </p:spPr>
        <p:txBody>
          <a:bodyPr anchor="b"/>
          <a:lstStyle>
            <a:lvl1pPr marL="0" indent="0">
              <a:buNone/>
              <a:defRPr sz="7944" b="1"/>
            </a:lvl1pPr>
            <a:lvl2pPr marL="1513378" indent="0">
              <a:buNone/>
              <a:defRPr sz="6620" b="1"/>
            </a:lvl2pPr>
            <a:lvl3pPr marL="3026755" indent="0">
              <a:buNone/>
              <a:defRPr sz="5958" b="1"/>
            </a:lvl3pPr>
            <a:lvl4pPr marL="4540133" indent="0">
              <a:buNone/>
              <a:defRPr sz="5296" b="1"/>
            </a:lvl4pPr>
            <a:lvl5pPr marL="6053511" indent="0">
              <a:buNone/>
              <a:defRPr sz="5296" b="1"/>
            </a:lvl5pPr>
            <a:lvl6pPr marL="7566889" indent="0">
              <a:buNone/>
              <a:defRPr sz="5296" b="1"/>
            </a:lvl6pPr>
            <a:lvl7pPr marL="9080266" indent="0">
              <a:buNone/>
              <a:defRPr sz="5296" b="1"/>
            </a:lvl7pPr>
            <a:lvl8pPr marL="10593644" indent="0">
              <a:buNone/>
              <a:defRPr sz="5296" b="1"/>
            </a:lvl8pPr>
            <a:lvl9pPr marL="12107022" indent="0">
              <a:buNone/>
              <a:defRPr sz="5296" b="1"/>
            </a:lvl9pPr>
          </a:lstStyle>
          <a:p>
            <a:pPr lvl="0"/>
            <a:r>
              <a:rPr lang="en-US"/>
              <a:t>Click to edit Master text styles</a:t>
            </a:r>
          </a:p>
        </p:txBody>
      </p:sp>
      <p:sp>
        <p:nvSpPr>
          <p:cNvPr id="6" name="Content Placeholder 5"/>
          <p:cNvSpPr>
            <a:spLocks noGrp="1"/>
          </p:cNvSpPr>
          <p:nvPr>
            <p:ph sz="quarter" idx="4"/>
          </p:nvPr>
        </p:nvSpPr>
        <p:spPr>
          <a:xfrm>
            <a:off x="15322810" y="15631784"/>
            <a:ext cx="12867534" cy="22992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E1FAAFC-4D30-4190-9AF0-079B1D1A39F8}" type="datetimeFigureOut">
              <a:rPr lang="en-US" smtClean="0"/>
              <a:t>11/28/2023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70D5E98-A32B-470D-983F-1DECC5ECDA4D}" type="slidenum">
              <a:rPr lang="en-US" smtClean="0"/>
              <a:t>‹#›</a:t>
            </a:fld>
            <a:endParaRPr lang="en-US"/>
          </a:p>
        </p:txBody>
      </p:sp>
    </p:spTree>
    <p:extLst>
      <p:ext uri="{BB962C8B-B14F-4D97-AF65-F5344CB8AC3E}">
        <p14:creationId xmlns:p14="http://schemas.microsoft.com/office/powerpoint/2010/main" val="2788067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E1FAAFC-4D30-4190-9AF0-079B1D1A39F8}" type="datetimeFigureOut">
              <a:rPr lang="en-US" smtClean="0"/>
              <a:t>11/28/2023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70D5E98-A32B-470D-983F-1DECC5ECDA4D}" type="slidenum">
              <a:rPr lang="en-US" smtClean="0"/>
              <a:t>‹#›</a:t>
            </a:fld>
            <a:endParaRPr lang="en-US"/>
          </a:p>
        </p:txBody>
      </p:sp>
    </p:spTree>
    <p:extLst>
      <p:ext uri="{BB962C8B-B14F-4D97-AF65-F5344CB8AC3E}">
        <p14:creationId xmlns:p14="http://schemas.microsoft.com/office/powerpoint/2010/main" val="113718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1FAAFC-4D30-4190-9AF0-079B1D1A39F8}" type="datetimeFigureOut">
              <a:rPr lang="en-US" smtClean="0"/>
              <a:t>11/28/2023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70D5E98-A32B-470D-983F-1DECC5ECDA4D}" type="slidenum">
              <a:rPr lang="en-US" smtClean="0"/>
              <a:t>‹#›</a:t>
            </a:fld>
            <a:endParaRPr lang="en-US"/>
          </a:p>
        </p:txBody>
      </p:sp>
    </p:spTree>
    <p:extLst>
      <p:ext uri="{BB962C8B-B14F-4D97-AF65-F5344CB8AC3E}">
        <p14:creationId xmlns:p14="http://schemas.microsoft.com/office/powerpoint/2010/main" val="658386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4817" y="2852949"/>
            <a:ext cx="9761984" cy="9985322"/>
          </a:xfrm>
        </p:spPr>
        <p:txBody>
          <a:bodyPr anchor="b"/>
          <a:lstStyle>
            <a:lvl1pPr>
              <a:defRPr sz="10592"/>
            </a:lvl1pPr>
          </a:lstStyle>
          <a:p>
            <a:r>
              <a:rPr lang="en-US"/>
              <a:t>Click to edit Master title style</a:t>
            </a:r>
            <a:endParaRPr lang="en-US" dirty="0"/>
          </a:p>
        </p:txBody>
      </p:sp>
      <p:sp>
        <p:nvSpPr>
          <p:cNvPr id="3" name="Content Placeholder 2"/>
          <p:cNvSpPr>
            <a:spLocks noGrp="1"/>
          </p:cNvSpPr>
          <p:nvPr>
            <p:ph idx="1"/>
          </p:nvPr>
        </p:nvSpPr>
        <p:spPr>
          <a:xfrm>
            <a:off x="12867534" y="6161587"/>
            <a:ext cx="15322808" cy="30411646"/>
          </a:xfrm>
        </p:spPr>
        <p:txBody>
          <a:bodyPr/>
          <a:lstStyle>
            <a:lvl1pPr>
              <a:defRPr sz="10592"/>
            </a:lvl1pPr>
            <a:lvl2pPr>
              <a:defRPr sz="9268"/>
            </a:lvl2pPr>
            <a:lvl3pPr>
              <a:defRPr sz="7944"/>
            </a:lvl3pPr>
            <a:lvl4pPr>
              <a:defRPr sz="6620"/>
            </a:lvl4pPr>
            <a:lvl5pPr>
              <a:defRPr sz="6620"/>
            </a:lvl5pPr>
            <a:lvl6pPr>
              <a:defRPr sz="6620"/>
            </a:lvl6pPr>
            <a:lvl7pPr>
              <a:defRPr sz="6620"/>
            </a:lvl7pPr>
            <a:lvl8pPr>
              <a:defRPr sz="6620"/>
            </a:lvl8pPr>
            <a:lvl9pPr>
              <a:defRPr sz="66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4817" y="12838271"/>
            <a:ext cx="9761984" cy="23784486"/>
          </a:xfrm>
        </p:spPr>
        <p:txBody>
          <a:bodyPr/>
          <a:lstStyle>
            <a:lvl1pPr marL="0" indent="0">
              <a:buNone/>
              <a:defRPr sz="5296"/>
            </a:lvl1pPr>
            <a:lvl2pPr marL="1513378" indent="0">
              <a:buNone/>
              <a:defRPr sz="4634"/>
            </a:lvl2pPr>
            <a:lvl3pPr marL="3026755" indent="0">
              <a:buNone/>
              <a:defRPr sz="3972"/>
            </a:lvl3pPr>
            <a:lvl4pPr marL="4540133" indent="0">
              <a:buNone/>
              <a:defRPr sz="3310"/>
            </a:lvl4pPr>
            <a:lvl5pPr marL="6053511" indent="0">
              <a:buNone/>
              <a:defRPr sz="3310"/>
            </a:lvl5pPr>
            <a:lvl6pPr marL="7566889" indent="0">
              <a:buNone/>
              <a:defRPr sz="3310"/>
            </a:lvl6pPr>
            <a:lvl7pPr marL="9080266" indent="0">
              <a:buNone/>
              <a:defRPr sz="3310"/>
            </a:lvl7pPr>
            <a:lvl8pPr marL="10593644" indent="0">
              <a:buNone/>
              <a:defRPr sz="3310"/>
            </a:lvl8pPr>
            <a:lvl9pPr marL="12107022" indent="0">
              <a:buNone/>
              <a:defRPr sz="3310"/>
            </a:lvl9pPr>
          </a:lstStyle>
          <a:p>
            <a:pPr lvl="0"/>
            <a:r>
              <a:rPr lang="en-US"/>
              <a:t>Click to edit Master text styles</a:t>
            </a:r>
          </a:p>
        </p:txBody>
      </p:sp>
      <p:sp>
        <p:nvSpPr>
          <p:cNvPr id="5" name="Date Placeholder 4"/>
          <p:cNvSpPr>
            <a:spLocks noGrp="1"/>
          </p:cNvSpPr>
          <p:nvPr>
            <p:ph type="dt" sz="half" idx="10"/>
          </p:nvPr>
        </p:nvSpPr>
        <p:spPr/>
        <p:txBody>
          <a:bodyPr/>
          <a:lstStyle/>
          <a:p>
            <a:fld id="{8E1FAAFC-4D30-4190-9AF0-079B1D1A39F8}" type="datetimeFigureOut">
              <a:rPr lang="en-US" smtClean="0"/>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0D5E98-A32B-470D-983F-1DECC5ECDA4D}" type="slidenum">
              <a:rPr lang="en-US" smtClean="0"/>
              <a:t>‹#›</a:t>
            </a:fld>
            <a:endParaRPr lang="en-US"/>
          </a:p>
        </p:txBody>
      </p:sp>
    </p:spTree>
    <p:extLst>
      <p:ext uri="{BB962C8B-B14F-4D97-AF65-F5344CB8AC3E}">
        <p14:creationId xmlns:p14="http://schemas.microsoft.com/office/powerpoint/2010/main" val="3621539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4817" y="2852949"/>
            <a:ext cx="9761984" cy="9985322"/>
          </a:xfrm>
        </p:spPr>
        <p:txBody>
          <a:bodyPr anchor="b"/>
          <a:lstStyle>
            <a:lvl1pPr>
              <a:defRPr sz="10592"/>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67534" y="6161587"/>
            <a:ext cx="15322808" cy="30411646"/>
          </a:xfrm>
        </p:spPr>
        <p:txBody>
          <a:bodyPr anchor="t"/>
          <a:lstStyle>
            <a:lvl1pPr marL="0" indent="0">
              <a:buNone/>
              <a:defRPr sz="10592"/>
            </a:lvl1pPr>
            <a:lvl2pPr marL="1513378" indent="0">
              <a:buNone/>
              <a:defRPr sz="9268"/>
            </a:lvl2pPr>
            <a:lvl3pPr marL="3026755" indent="0">
              <a:buNone/>
              <a:defRPr sz="7944"/>
            </a:lvl3pPr>
            <a:lvl4pPr marL="4540133" indent="0">
              <a:buNone/>
              <a:defRPr sz="6620"/>
            </a:lvl4pPr>
            <a:lvl5pPr marL="6053511" indent="0">
              <a:buNone/>
              <a:defRPr sz="6620"/>
            </a:lvl5pPr>
            <a:lvl6pPr marL="7566889" indent="0">
              <a:buNone/>
              <a:defRPr sz="6620"/>
            </a:lvl6pPr>
            <a:lvl7pPr marL="9080266" indent="0">
              <a:buNone/>
              <a:defRPr sz="6620"/>
            </a:lvl7pPr>
            <a:lvl8pPr marL="10593644" indent="0">
              <a:buNone/>
              <a:defRPr sz="6620"/>
            </a:lvl8pPr>
            <a:lvl9pPr marL="12107022" indent="0">
              <a:buNone/>
              <a:defRPr sz="6620"/>
            </a:lvl9pPr>
          </a:lstStyle>
          <a:p>
            <a:r>
              <a:rPr lang="en-US"/>
              <a:t>Click icon to add picture</a:t>
            </a:r>
            <a:endParaRPr lang="en-US" dirty="0"/>
          </a:p>
        </p:txBody>
      </p:sp>
      <p:sp>
        <p:nvSpPr>
          <p:cNvPr id="4" name="Text Placeholder 3"/>
          <p:cNvSpPr>
            <a:spLocks noGrp="1"/>
          </p:cNvSpPr>
          <p:nvPr>
            <p:ph type="body" sz="half" idx="2"/>
          </p:nvPr>
        </p:nvSpPr>
        <p:spPr>
          <a:xfrm>
            <a:off x="2084817" y="12838271"/>
            <a:ext cx="9761984" cy="23784486"/>
          </a:xfrm>
        </p:spPr>
        <p:txBody>
          <a:bodyPr/>
          <a:lstStyle>
            <a:lvl1pPr marL="0" indent="0">
              <a:buNone/>
              <a:defRPr sz="5296"/>
            </a:lvl1pPr>
            <a:lvl2pPr marL="1513378" indent="0">
              <a:buNone/>
              <a:defRPr sz="4634"/>
            </a:lvl2pPr>
            <a:lvl3pPr marL="3026755" indent="0">
              <a:buNone/>
              <a:defRPr sz="3972"/>
            </a:lvl3pPr>
            <a:lvl4pPr marL="4540133" indent="0">
              <a:buNone/>
              <a:defRPr sz="3310"/>
            </a:lvl4pPr>
            <a:lvl5pPr marL="6053511" indent="0">
              <a:buNone/>
              <a:defRPr sz="3310"/>
            </a:lvl5pPr>
            <a:lvl6pPr marL="7566889" indent="0">
              <a:buNone/>
              <a:defRPr sz="3310"/>
            </a:lvl6pPr>
            <a:lvl7pPr marL="9080266" indent="0">
              <a:buNone/>
              <a:defRPr sz="3310"/>
            </a:lvl7pPr>
            <a:lvl8pPr marL="10593644" indent="0">
              <a:buNone/>
              <a:defRPr sz="3310"/>
            </a:lvl8pPr>
            <a:lvl9pPr marL="12107022" indent="0">
              <a:buNone/>
              <a:defRPr sz="3310"/>
            </a:lvl9pPr>
          </a:lstStyle>
          <a:p>
            <a:pPr lvl="0"/>
            <a:r>
              <a:rPr lang="en-US"/>
              <a:t>Click to edit Master text styles</a:t>
            </a:r>
          </a:p>
        </p:txBody>
      </p:sp>
      <p:sp>
        <p:nvSpPr>
          <p:cNvPr id="5" name="Date Placeholder 4"/>
          <p:cNvSpPr>
            <a:spLocks noGrp="1"/>
          </p:cNvSpPr>
          <p:nvPr>
            <p:ph type="dt" sz="half" idx="10"/>
          </p:nvPr>
        </p:nvSpPr>
        <p:spPr/>
        <p:txBody>
          <a:bodyPr/>
          <a:lstStyle/>
          <a:p>
            <a:fld id="{8E1FAAFC-4D30-4190-9AF0-079B1D1A39F8}" type="datetimeFigureOut">
              <a:rPr lang="en-US" smtClean="0"/>
              <a:t>11/28/2023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70D5E98-A32B-470D-983F-1DECC5ECDA4D}" type="slidenum">
              <a:rPr lang="en-US" smtClean="0"/>
              <a:t>‹#›</a:t>
            </a:fld>
            <a:endParaRPr lang="en-US"/>
          </a:p>
        </p:txBody>
      </p:sp>
    </p:spTree>
    <p:extLst>
      <p:ext uri="{BB962C8B-B14F-4D97-AF65-F5344CB8AC3E}">
        <p14:creationId xmlns:p14="http://schemas.microsoft.com/office/powerpoint/2010/main" val="55984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0875" y="2278406"/>
            <a:ext cx="26105525" cy="827157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0875" y="11391985"/>
            <a:ext cx="26105525" cy="2715255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0875" y="39663928"/>
            <a:ext cx="6810137" cy="2278397"/>
          </a:xfrm>
          <a:prstGeom prst="rect">
            <a:avLst/>
          </a:prstGeom>
        </p:spPr>
        <p:txBody>
          <a:bodyPr vert="horz" lIns="91440" tIns="45720" rIns="91440" bIns="45720" rtlCol="0" anchor="ctr"/>
          <a:lstStyle>
            <a:lvl1pPr algn="l">
              <a:defRPr sz="3972">
                <a:solidFill>
                  <a:schemeClr val="tx1">
                    <a:tint val="75000"/>
                  </a:schemeClr>
                </a:solidFill>
              </a:defRPr>
            </a:lvl1pPr>
          </a:lstStyle>
          <a:p>
            <a:fld id="{8E1FAAFC-4D30-4190-9AF0-079B1D1A39F8}" type="datetimeFigureOut">
              <a:rPr lang="en-US" smtClean="0"/>
              <a:t>11/28/2023</a:t>
            </a:fld>
            <a:endParaRPr lang="en-US"/>
          </a:p>
        </p:txBody>
      </p:sp>
      <p:sp>
        <p:nvSpPr>
          <p:cNvPr id="5" name="Footer Placeholder 4"/>
          <p:cNvSpPr>
            <a:spLocks noGrp="1"/>
          </p:cNvSpPr>
          <p:nvPr>
            <p:ph type="ftr" sz="quarter" idx="3"/>
          </p:nvPr>
        </p:nvSpPr>
        <p:spPr>
          <a:xfrm>
            <a:off x="10026035" y="39663928"/>
            <a:ext cx="10215205" cy="2278397"/>
          </a:xfrm>
          <a:prstGeom prst="rect">
            <a:avLst/>
          </a:prstGeom>
        </p:spPr>
        <p:txBody>
          <a:bodyPr vert="horz" lIns="91440" tIns="45720" rIns="91440" bIns="45720" rtlCol="0" anchor="ctr"/>
          <a:lstStyle>
            <a:lvl1pPr algn="ctr">
              <a:defRPr sz="3972">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376263" y="39663928"/>
            <a:ext cx="6810137" cy="2278397"/>
          </a:xfrm>
          <a:prstGeom prst="rect">
            <a:avLst/>
          </a:prstGeom>
        </p:spPr>
        <p:txBody>
          <a:bodyPr vert="horz" lIns="91440" tIns="45720" rIns="91440" bIns="45720" rtlCol="0" anchor="ctr"/>
          <a:lstStyle>
            <a:lvl1pPr algn="r">
              <a:defRPr sz="3972">
                <a:solidFill>
                  <a:schemeClr val="tx1">
                    <a:tint val="75000"/>
                  </a:schemeClr>
                </a:solidFill>
              </a:defRPr>
            </a:lvl1pPr>
          </a:lstStyle>
          <a:p>
            <a:fld id="{470D5E98-A32B-470D-983F-1DECC5ECDA4D}" type="slidenum">
              <a:rPr lang="en-US" smtClean="0"/>
              <a:t>‹#›</a:t>
            </a:fld>
            <a:endParaRPr lang="en-US"/>
          </a:p>
        </p:txBody>
      </p:sp>
    </p:spTree>
    <p:extLst>
      <p:ext uri="{BB962C8B-B14F-4D97-AF65-F5344CB8AC3E}">
        <p14:creationId xmlns:p14="http://schemas.microsoft.com/office/powerpoint/2010/main" val="142406980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6755" rtl="0" eaLnBrk="1" latinLnBrk="0" hangingPunct="1">
        <a:lnSpc>
          <a:spcPct val="90000"/>
        </a:lnSpc>
        <a:spcBef>
          <a:spcPct val="0"/>
        </a:spcBef>
        <a:buNone/>
        <a:defRPr sz="14564" kern="1200">
          <a:solidFill>
            <a:schemeClr val="tx1"/>
          </a:solidFill>
          <a:latin typeface="+mj-lt"/>
          <a:ea typeface="+mj-ea"/>
          <a:cs typeface="+mj-cs"/>
        </a:defRPr>
      </a:lvl1pPr>
    </p:titleStyle>
    <p:bodyStyle>
      <a:lvl1pPr marL="756689" indent="-756689" algn="l" defTabSz="3026755" rtl="0" eaLnBrk="1" latinLnBrk="0" hangingPunct="1">
        <a:lnSpc>
          <a:spcPct val="90000"/>
        </a:lnSpc>
        <a:spcBef>
          <a:spcPts val="3310"/>
        </a:spcBef>
        <a:buFont typeface="Arial" panose="020B0604020202020204" pitchFamily="34" charset="0"/>
        <a:buChar char="•"/>
        <a:defRPr sz="9268" kern="1200">
          <a:solidFill>
            <a:schemeClr val="tx1"/>
          </a:solidFill>
          <a:latin typeface="+mn-lt"/>
          <a:ea typeface="+mn-ea"/>
          <a:cs typeface="+mn-cs"/>
        </a:defRPr>
      </a:lvl1pPr>
      <a:lvl2pPr marL="2270067" indent="-756689" algn="l" defTabSz="3026755" rtl="0" eaLnBrk="1" latinLnBrk="0" hangingPunct="1">
        <a:lnSpc>
          <a:spcPct val="90000"/>
        </a:lnSpc>
        <a:spcBef>
          <a:spcPts val="1655"/>
        </a:spcBef>
        <a:buFont typeface="Arial" panose="020B0604020202020204" pitchFamily="34" charset="0"/>
        <a:buChar char="•"/>
        <a:defRPr sz="7944" kern="1200">
          <a:solidFill>
            <a:schemeClr val="tx1"/>
          </a:solidFill>
          <a:latin typeface="+mn-lt"/>
          <a:ea typeface="+mn-ea"/>
          <a:cs typeface="+mn-cs"/>
        </a:defRPr>
      </a:lvl2pPr>
      <a:lvl3pPr marL="3783444" indent="-756689" algn="l" defTabSz="3026755" rtl="0" eaLnBrk="1" latinLnBrk="0" hangingPunct="1">
        <a:lnSpc>
          <a:spcPct val="90000"/>
        </a:lnSpc>
        <a:spcBef>
          <a:spcPts val="1655"/>
        </a:spcBef>
        <a:buFont typeface="Arial" panose="020B0604020202020204" pitchFamily="34" charset="0"/>
        <a:buChar char="•"/>
        <a:defRPr sz="6620" kern="1200">
          <a:solidFill>
            <a:schemeClr val="tx1"/>
          </a:solidFill>
          <a:latin typeface="+mn-lt"/>
          <a:ea typeface="+mn-ea"/>
          <a:cs typeface="+mn-cs"/>
        </a:defRPr>
      </a:lvl3pPr>
      <a:lvl4pPr marL="5296822"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4pPr>
      <a:lvl5pPr marL="6810200"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5pPr>
      <a:lvl6pPr marL="8323577"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6pPr>
      <a:lvl7pPr marL="9836955"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7pPr>
      <a:lvl8pPr marL="11350333"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8pPr>
      <a:lvl9pPr marL="12863711" indent="-756689" algn="l" defTabSz="3026755" rtl="0" eaLnBrk="1" latinLnBrk="0" hangingPunct="1">
        <a:lnSpc>
          <a:spcPct val="90000"/>
        </a:lnSpc>
        <a:spcBef>
          <a:spcPts val="1655"/>
        </a:spcBef>
        <a:buFont typeface="Arial" panose="020B0604020202020204" pitchFamily="34" charset="0"/>
        <a:buChar char="•"/>
        <a:defRPr sz="5958" kern="1200">
          <a:solidFill>
            <a:schemeClr val="tx1"/>
          </a:solidFill>
          <a:latin typeface="+mn-lt"/>
          <a:ea typeface="+mn-ea"/>
          <a:cs typeface="+mn-cs"/>
        </a:defRPr>
      </a:lvl9pPr>
    </p:bodyStyle>
    <p:otherStyle>
      <a:defPPr>
        <a:defRPr lang="en-US"/>
      </a:defPPr>
      <a:lvl1pPr marL="0" algn="l" defTabSz="3026755" rtl="0" eaLnBrk="1" latinLnBrk="0" hangingPunct="1">
        <a:defRPr sz="5958" kern="1200">
          <a:solidFill>
            <a:schemeClr val="tx1"/>
          </a:solidFill>
          <a:latin typeface="+mn-lt"/>
          <a:ea typeface="+mn-ea"/>
          <a:cs typeface="+mn-cs"/>
        </a:defRPr>
      </a:lvl1pPr>
      <a:lvl2pPr marL="1513378" algn="l" defTabSz="3026755" rtl="0" eaLnBrk="1" latinLnBrk="0" hangingPunct="1">
        <a:defRPr sz="5958" kern="1200">
          <a:solidFill>
            <a:schemeClr val="tx1"/>
          </a:solidFill>
          <a:latin typeface="+mn-lt"/>
          <a:ea typeface="+mn-ea"/>
          <a:cs typeface="+mn-cs"/>
        </a:defRPr>
      </a:lvl2pPr>
      <a:lvl3pPr marL="3026755" algn="l" defTabSz="3026755" rtl="0" eaLnBrk="1" latinLnBrk="0" hangingPunct="1">
        <a:defRPr sz="5958" kern="1200">
          <a:solidFill>
            <a:schemeClr val="tx1"/>
          </a:solidFill>
          <a:latin typeface="+mn-lt"/>
          <a:ea typeface="+mn-ea"/>
          <a:cs typeface="+mn-cs"/>
        </a:defRPr>
      </a:lvl3pPr>
      <a:lvl4pPr marL="4540133" algn="l" defTabSz="3026755" rtl="0" eaLnBrk="1" latinLnBrk="0" hangingPunct="1">
        <a:defRPr sz="5958" kern="1200">
          <a:solidFill>
            <a:schemeClr val="tx1"/>
          </a:solidFill>
          <a:latin typeface="+mn-lt"/>
          <a:ea typeface="+mn-ea"/>
          <a:cs typeface="+mn-cs"/>
        </a:defRPr>
      </a:lvl4pPr>
      <a:lvl5pPr marL="6053511" algn="l" defTabSz="3026755" rtl="0" eaLnBrk="1" latinLnBrk="0" hangingPunct="1">
        <a:defRPr sz="5958" kern="1200">
          <a:solidFill>
            <a:schemeClr val="tx1"/>
          </a:solidFill>
          <a:latin typeface="+mn-lt"/>
          <a:ea typeface="+mn-ea"/>
          <a:cs typeface="+mn-cs"/>
        </a:defRPr>
      </a:lvl5pPr>
      <a:lvl6pPr marL="7566889" algn="l" defTabSz="3026755" rtl="0" eaLnBrk="1" latinLnBrk="0" hangingPunct="1">
        <a:defRPr sz="5958" kern="1200">
          <a:solidFill>
            <a:schemeClr val="tx1"/>
          </a:solidFill>
          <a:latin typeface="+mn-lt"/>
          <a:ea typeface="+mn-ea"/>
          <a:cs typeface="+mn-cs"/>
        </a:defRPr>
      </a:lvl6pPr>
      <a:lvl7pPr marL="9080266" algn="l" defTabSz="3026755" rtl="0" eaLnBrk="1" latinLnBrk="0" hangingPunct="1">
        <a:defRPr sz="5958" kern="1200">
          <a:solidFill>
            <a:schemeClr val="tx1"/>
          </a:solidFill>
          <a:latin typeface="+mn-lt"/>
          <a:ea typeface="+mn-ea"/>
          <a:cs typeface="+mn-cs"/>
        </a:defRPr>
      </a:lvl7pPr>
      <a:lvl8pPr marL="10593644" algn="l" defTabSz="3026755" rtl="0" eaLnBrk="1" latinLnBrk="0" hangingPunct="1">
        <a:defRPr sz="5958" kern="1200">
          <a:solidFill>
            <a:schemeClr val="tx1"/>
          </a:solidFill>
          <a:latin typeface="+mn-lt"/>
          <a:ea typeface="+mn-ea"/>
          <a:cs typeface="+mn-cs"/>
        </a:defRPr>
      </a:lvl8pPr>
      <a:lvl9pPr marL="12107022" algn="l" defTabSz="3026755" rtl="0" eaLnBrk="1" latinLnBrk="0" hangingPunct="1">
        <a:defRPr sz="595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B587468-7B13-4D8E-BCA6-9040D941FC9A}"/>
              </a:ext>
            </a:extLst>
          </p:cNvPr>
          <p:cNvSpPr txBox="1"/>
          <p:nvPr/>
        </p:nvSpPr>
        <p:spPr>
          <a:xfrm>
            <a:off x="3931920" y="274320"/>
            <a:ext cx="25755600" cy="1015663"/>
          </a:xfrm>
          <a:prstGeom prst="rect">
            <a:avLst/>
          </a:prstGeom>
          <a:noFill/>
        </p:spPr>
        <p:txBody>
          <a:bodyPr wrap="square" rtlCol="0">
            <a:spAutoFit/>
          </a:bodyPr>
          <a:lstStyle/>
          <a:p>
            <a:endParaRPr lang="en-US" sz="6000" dirty="0">
              <a:ea typeface="Yu Gothic Light" panose="020B0300000000000000" pitchFamily="34" charset="-128"/>
            </a:endParaRPr>
          </a:p>
        </p:txBody>
      </p:sp>
      <p:sp>
        <p:nvSpPr>
          <p:cNvPr id="6" name="Rectangle 5">
            <a:extLst>
              <a:ext uri="{FF2B5EF4-FFF2-40B4-BE49-F238E27FC236}">
                <a16:creationId xmlns:a16="http://schemas.microsoft.com/office/drawing/2014/main" id="{0145B4D2-875C-4DBE-AC18-5E79B53B3397}"/>
              </a:ext>
            </a:extLst>
          </p:cNvPr>
          <p:cNvSpPr/>
          <p:nvPr/>
        </p:nvSpPr>
        <p:spPr>
          <a:xfrm>
            <a:off x="-1" y="0"/>
            <a:ext cx="30267275" cy="42794238"/>
          </a:xfrm>
          <a:prstGeom prst="rect">
            <a:avLst/>
          </a:prstGeom>
          <a:blipFill dpi="0" rotWithShape="1">
            <a:blip r:embed="rId2">
              <a:extLst>
                <a:ext uri="{28A0092B-C50C-407E-A947-70E740481C1C}">
                  <a14:useLocalDpi xmlns:a14="http://schemas.microsoft.com/office/drawing/2010/main" val="0"/>
                </a:ext>
              </a:extLst>
            </a:blip>
            <a:srcRect/>
            <a:stretch>
              <a:fillRect/>
            </a:stretch>
          </a:blipFill>
          <a:ln>
            <a:solidFill>
              <a:schemeClr val="tx1">
                <a:alpha val="9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782270C2-8B79-4155-B818-3399B5589417}"/>
              </a:ext>
            </a:extLst>
          </p:cNvPr>
          <p:cNvSpPr/>
          <p:nvPr/>
        </p:nvSpPr>
        <p:spPr>
          <a:xfrm>
            <a:off x="2840837" y="1"/>
            <a:ext cx="27426437" cy="3430814"/>
          </a:xfrm>
          <a:prstGeom prst="rect">
            <a:avLst/>
          </a:prstGeom>
          <a:solidFill>
            <a:srgbClr val="005A5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Lato" panose="020F0502020204030203" pitchFamily="34" charset="0"/>
              </a:rPr>
              <a:t>Leveraging YOLO v5 Object Detection on Satellite Imagery: A Comprehensive Building Damage Detection and Severity Assessment System for Post-Disaster Environments </a:t>
            </a:r>
          </a:p>
          <a:p>
            <a:pPr algn="ctr"/>
            <a:r>
              <a:rPr lang="en-US" sz="4400" dirty="0"/>
              <a:t>By Abdullah Hel Asif &amp; Shafin Ahmed Zidan</a:t>
            </a:r>
          </a:p>
          <a:p>
            <a:pPr algn="ctr"/>
            <a:r>
              <a:rPr lang="en-US" sz="4400" dirty="0"/>
              <a:t>Advisor: Dr. Shahnewaz Siddique</a:t>
            </a:r>
          </a:p>
        </p:txBody>
      </p:sp>
      <p:sp>
        <p:nvSpPr>
          <p:cNvPr id="3" name="Rectangle 2">
            <a:extLst>
              <a:ext uri="{FF2B5EF4-FFF2-40B4-BE49-F238E27FC236}">
                <a16:creationId xmlns:a16="http://schemas.microsoft.com/office/drawing/2014/main" id="{8AFE1CC8-0F5D-4BB5-9FFD-398EB22173EF}"/>
              </a:ext>
            </a:extLst>
          </p:cNvPr>
          <p:cNvSpPr/>
          <p:nvPr/>
        </p:nvSpPr>
        <p:spPr>
          <a:xfrm>
            <a:off x="579122" y="3772643"/>
            <a:ext cx="12503498" cy="8189333"/>
          </a:xfrm>
          <a:prstGeom prst="rect">
            <a:avLst/>
          </a:prstGeom>
          <a:solidFill>
            <a:srgbClr val="F0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5" name="Rectangle 4">
            <a:extLst>
              <a:ext uri="{FF2B5EF4-FFF2-40B4-BE49-F238E27FC236}">
                <a16:creationId xmlns:a16="http://schemas.microsoft.com/office/drawing/2014/main" id="{F63CD3A1-D191-4635-B523-E89850299DD2}"/>
              </a:ext>
            </a:extLst>
          </p:cNvPr>
          <p:cNvSpPr/>
          <p:nvPr/>
        </p:nvSpPr>
        <p:spPr>
          <a:xfrm>
            <a:off x="588513" y="12399306"/>
            <a:ext cx="12503498" cy="9262428"/>
          </a:xfrm>
          <a:prstGeom prst="rect">
            <a:avLst/>
          </a:prstGeom>
          <a:solidFill>
            <a:srgbClr val="F0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p:txBody>
      </p:sp>
      <p:sp>
        <p:nvSpPr>
          <p:cNvPr id="7" name="Rectangle 6">
            <a:extLst>
              <a:ext uri="{FF2B5EF4-FFF2-40B4-BE49-F238E27FC236}">
                <a16:creationId xmlns:a16="http://schemas.microsoft.com/office/drawing/2014/main" id="{62F7DD0A-D709-4768-9C69-613ED88336B0}"/>
              </a:ext>
            </a:extLst>
          </p:cNvPr>
          <p:cNvSpPr/>
          <p:nvPr/>
        </p:nvSpPr>
        <p:spPr>
          <a:xfrm>
            <a:off x="579121" y="22099064"/>
            <a:ext cx="12533010" cy="9860502"/>
          </a:xfrm>
          <a:prstGeom prst="rect">
            <a:avLst/>
          </a:prstGeom>
          <a:solidFill>
            <a:srgbClr val="F0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AB36025-9114-494D-ACDC-EC8C67D8A8E0}"/>
              </a:ext>
            </a:extLst>
          </p:cNvPr>
          <p:cNvSpPr/>
          <p:nvPr/>
        </p:nvSpPr>
        <p:spPr>
          <a:xfrm>
            <a:off x="13517966" y="3772643"/>
            <a:ext cx="16169554" cy="16497556"/>
          </a:xfrm>
          <a:prstGeom prst="rect">
            <a:avLst/>
          </a:prstGeom>
          <a:solidFill>
            <a:srgbClr val="F0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0A4F082A-054E-4B0E-B0BE-2CB5F55AF582}"/>
              </a:ext>
            </a:extLst>
          </p:cNvPr>
          <p:cNvSpPr/>
          <p:nvPr/>
        </p:nvSpPr>
        <p:spPr>
          <a:xfrm>
            <a:off x="13517965" y="20702316"/>
            <a:ext cx="16169553" cy="14501571"/>
          </a:xfrm>
          <a:prstGeom prst="rect">
            <a:avLst/>
          </a:prstGeom>
          <a:solidFill>
            <a:srgbClr val="F0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FE3BE3D-D451-4A42-BBE6-789232CB6210}"/>
              </a:ext>
            </a:extLst>
          </p:cNvPr>
          <p:cNvSpPr/>
          <p:nvPr/>
        </p:nvSpPr>
        <p:spPr>
          <a:xfrm>
            <a:off x="13517966" y="35636006"/>
            <a:ext cx="16169552" cy="6451794"/>
          </a:xfrm>
          <a:prstGeom prst="rect">
            <a:avLst/>
          </a:prstGeom>
          <a:solidFill>
            <a:srgbClr val="F0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9C3CCCA-AE43-4C13-A6BD-A6D223DF8EEF}"/>
              </a:ext>
            </a:extLst>
          </p:cNvPr>
          <p:cNvSpPr/>
          <p:nvPr/>
        </p:nvSpPr>
        <p:spPr>
          <a:xfrm>
            <a:off x="588512" y="3772642"/>
            <a:ext cx="12494107" cy="1544628"/>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Lato" panose="020F0502020204030203" pitchFamily="34" charset="0"/>
              </a:rPr>
              <a:t>Abstract</a:t>
            </a:r>
          </a:p>
        </p:txBody>
      </p:sp>
      <p:sp>
        <p:nvSpPr>
          <p:cNvPr id="12" name="TextBox 11">
            <a:extLst>
              <a:ext uri="{FF2B5EF4-FFF2-40B4-BE49-F238E27FC236}">
                <a16:creationId xmlns:a16="http://schemas.microsoft.com/office/drawing/2014/main" id="{D0CACEFC-9019-4388-9DBA-01A2EB3E7D62}"/>
              </a:ext>
            </a:extLst>
          </p:cNvPr>
          <p:cNvSpPr txBox="1"/>
          <p:nvPr/>
        </p:nvSpPr>
        <p:spPr>
          <a:xfrm>
            <a:off x="1000852" y="5575612"/>
            <a:ext cx="11477017" cy="6386364"/>
          </a:xfrm>
          <a:prstGeom prst="rect">
            <a:avLst/>
          </a:prstGeom>
          <a:noFill/>
        </p:spPr>
        <p:txBody>
          <a:bodyPr wrap="square" rtlCol="0">
            <a:spAutoFit/>
          </a:bodyPr>
          <a:lstStyle/>
          <a:p>
            <a:pPr marL="0" marR="0">
              <a:spcBef>
                <a:spcPts val="600"/>
              </a:spcBef>
              <a:spcAft>
                <a:spcPts val="400"/>
              </a:spcAft>
            </a:pPr>
            <a:r>
              <a:rPr lang="en-US" sz="3200" dirty="0">
                <a:effectLst/>
                <a:ea typeface="Calibri" panose="020F0502020204030204" pitchFamily="34" charset="0"/>
              </a:rPr>
              <a:t>Natural disasters are a plague that has haunted life on Earth from the beginning of time.</a:t>
            </a:r>
            <a:endParaRPr lang="en-US" sz="3200" dirty="0">
              <a:ea typeface="Calibri" panose="020F0502020204030204" pitchFamily="34" charset="0"/>
            </a:endParaRPr>
          </a:p>
          <a:p>
            <a:pPr marL="0" marR="0">
              <a:spcBef>
                <a:spcPts val="600"/>
              </a:spcBef>
              <a:spcAft>
                <a:spcPts val="400"/>
              </a:spcAft>
            </a:pPr>
            <a:r>
              <a:rPr lang="en-US" sz="3200" dirty="0">
                <a:effectLst/>
                <a:ea typeface="Calibri" panose="020F0502020204030204" pitchFamily="34" charset="0"/>
              </a:rPr>
              <a:t>The basis of our work is the creation of a system that can detect and analyze the severity of damage on post-disaster environments caused by natural events. Our Deep Learning based system is able to recognize damaged buildings and surrounding areas caused </a:t>
            </a:r>
            <a:r>
              <a:rPr lang="en-US" sz="3200" dirty="0">
                <a:ea typeface="Calibri" panose="020F0502020204030204" pitchFamily="34" charset="0"/>
              </a:rPr>
              <a:t>due to</a:t>
            </a:r>
            <a:r>
              <a:rPr lang="en-US" sz="3200" dirty="0">
                <a:effectLst/>
                <a:ea typeface="Calibri" panose="020F0502020204030204" pitchFamily="34" charset="0"/>
              </a:rPr>
              <a:t> earthquakes, floods, etc. from satellite images and simultaneously assign a damage severity rating to it.</a:t>
            </a:r>
            <a:endParaRPr lang="en-US" sz="3200" dirty="0">
              <a:effectLst/>
              <a:ea typeface="Arial" panose="020B0604020202020204" pitchFamily="34" charset="0"/>
            </a:endParaRPr>
          </a:p>
          <a:p>
            <a:pPr marL="0" marR="0">
              <a:spcBef>
                <a:spcPts val="600"/>
              </a:spcBef>
              <a:spcAft>
                <a:spcPts val="400"/>
              </a:spcAft>
            </a:pPr>
            <a:r>
              <a:rPr lang="en-US" sz="3200" dirty="0">
                <a:effectLst/>
                <a:ea typeface="Calibri" panose="020F0502020204030204" pitchFamily="34" charset="0"/>
              </a:rPr>
              <a:t>Our project will allow aid workers and first respondents to efficiently distribute their resources based on degree of severity in the event of a natural disaster.</a:t>
            </a:r>
            <a:endParaRPr lang="en-US" sz="3200" dirty="0">
              <a:effectLst/>
              <a:ea typeface="Arial" panose="020B0604020202020204" pitchFamily="34" charset="0"/>
            </a:endParaRPr>
          </a:p>
          <a:p>
            <a:pPr marL="0" marR="0">
              <a:spcBef>
                <a:spcPts val="600"/>
              </a:spcBef>
              <a:spcAft>
                <a:spcPts val="400"/>
              </a:spcAft>
            </a:pPr>
            <a:endParaRPr lang="en-US" sz="3200" dirty="0">
              <a:effectLst/>
              <a:ea typeface="Arial" panose="020B0604020202020204" pitchFamily="34" charset="0"/>
            </a:endParaRPr>
          </a:p>
        </p:txBody>
      </p:sp>
      <p:sp>
        <p:nvSpPr>
          <p:cNvPr id="13" name="Rectangle 12">
            <a:extLst>
              <a:ext uri="{FF2B5EF4-FFF2-40B4-BE49-F238E27FC236}">
                <a16:creationId xmlns:a16="http://schemas.microsoft.com/office/drawing/2014/main" id="{679597DA-8569-41B0-BFC1-B320AF9C39CE}"/>
              </a:ext>
            </a:extLst>
          </p:cNvPr>
          <p:cNvSpPr/>
          <p:nvPr/>
        </p:nvSpPr>
        <p:spPr>
          <a:xfrm>
            <a:off x="13517964" y="3772642"/>
            <a:ext cx="16169553" cy="1559945"/>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Lato" panose="020F0502020204030203" pitchFamily="34" charset="0"/>
              </a:rPr>
              <a:t>Methodology</a:t>
            </a:r>
          </a:p>
        </p:txBody>
      </p:sp>
      <p:sp>
        <p:nvSpPr>
          <p:cNvPr id="14" name="Rectangle 13">
            <a:extLst>
              <a:ext uri="{FF2B5EF4-FFF2-40B4-BE49-F238E27FC236}">
                <a16:creationId xmlns:a16="http://schemas.microsoft.com/office/drawing/2014/main" id="{A1242B35-3CA6-4207-A566-B7B06B2DE721}"/>
              </a:ext>
            </a:extLst>
          </p:cNvPr>
          <p:cNvSpPr/>
          <p:nvPr/>
        </p:nvSpPr>
        <p:spPr>
          <a:xfrm>
            <a:off x="13517964" y="20702317"/>
            <a:ext cx="16169552" cy="1722452"/>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Lato" panose="020F0502020204030203" pitchFamily="34" charset="0"/>
              </a:rPr>
              <a:t>Process Diagram</a:t>
            </a:r>
          </a:p>
        </p:txBody>
      </p:sp>
      <p:sp>
        <p:nvSpPr>
          <p:cNvPr id="15" name="Rectangle 14">
            <a:extLst>
              <a:ext uri="{FF2B5EF4-FFF2-40B4-BE49-F238E27FC236}">
                <a16:creationId xmlns:a16="http://schemas.microsoft.com/office/drawing/2014/main" id="{C608A698-71D5-4371-B961-B8FD823ED5CC}"/>
              </a:ext>
            </a:extLst>
          </p:cNvPr>
          <p:cNvSpPr/>
          <p:nvPr/>
        </p:nvSpPr>
        <p:spPr>
          <a:xfrm>
            <a:off x="13517964" y="35636004"/>
            <a:ext cx="16169551" cy="1559945"/>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Lato" panose="020F0502020204030203" pitchFamily="34" charset="0"/>
              </a:rPr>
              <a:t>Conclusion</a:t>
            </a:r>
          </a:p>
        </p:txBody>
      </p:sp>
      <p:sp>
        <p:nvSpPr>
          <p:cNvPr id="16" name="Rectangle 15">
            <a:extLst>
              <a:ext uri="{FF2B5EF4-FFF2-40B4-BE49-F238E27FC236}">
                <a16:creationId xmlns:a16="http://schemas.microsoft.com/office/drawing/2014/main" id="{2EDA1322-5039-4A8C-90B4-992F67FF8969}"/>
              </a:ext>
            </a:extLst>
          </p:cNvPr>
          <p:cNvSpPr/>
          <p:nvPr/>
        </p:nvSpPr>
        <p:spPr>
          <a:xfrm>
            <a:off x="608632" y="12399304"/>
            <a:ext cx="12503498" cy="1559945"/>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Lato" panose="020F0502020204030203" pitchFamily="34" charset="0"/>
              </a:rPr>
              <a:t>Motivation &amp; Novelty</a:t>
            </a:r>
          </a:p>
        </p:txBody>
      </p:sp>
      <p:sp>
        <p:nvSpPr>
          <p:cNvPr id="17" name="Rectangle 16">
            <a:extLst>
              <a:ext uri="{FF2B5EF4-FFF2-40B4-BE49-F238E27FC236}">
                <a16:creationId xmlns:a16="http://schemas.microsoft.com/office/drawing/2014/main" id="{BC56D9F5-6157-4AC0-A14D-D1A95445AB94}"/>
              </a:ext>
            </a:extLst>
          </p:cNvPr>
          <p:cNvSpPr/>
          <p:nvPr/>
        </p:nvSpPr>
        <p:spPr>
          <a:xfrm>
            <a:off x="608632" y="22115519"/>
            <a:ext cx="12533010" cy="1559945"/>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Lato" panose="020F0502020204030203" pitchFamily="34" charset="0"/>
              </a:rPr>
              <a:t>Business Model</a:t>
            </a:r>
          </a:p>
        </p:txBody>
      </p:sp>
      <p:sp>
        <p:nvSpPr>
          <p:cNvPr id="18" name="TextBox 17">
            <a:extLst>
              <a:ext uri="{FF2B5EF4-FFF2-40B4-BE49-F238E27FC236}">
                <a16:creationId xmlns:a16="http://schemas.microsoft.com/office/drawing/2014/main" id="{DEC80484-BD75-4906-B74D-46293281C40A}"/>
              </a:ext>
            </a:extLst>
          </p:cNvPr>
          <p:cNvSpPr txBox="1"/>
          <p:nvPr/>
        </p:nvSpPr>
        <p:spPr>
          <a:xfrm>
            <a:off x="1137795" y="14314546"/>
            <a:ext cx="11568297" cy="6986528"/>
          </a:xfrm>
          <a:prstGeom prst="rect">
            <a:avLst/>
          </a:prstGeom>
          <a:noFill/>
        </p:spPr>
        <p:txBody>
          <a:bodyPr wrap="square" rtlCol="0">
            <a:spAutoFit/>
          </a:bodyPr>
          <a:lstStyle/>
          <a:p>
            <a:r>
              <a:rPr lang="en-US" sz="3200" dirty="0">
                <a:effectLst/>
                <a:ea typeface="Arial" panose="020B0604020202020204" pitchFamily="34" charset="0"/>
              </a:rPr>
              <a:t>Planning for distribution of resources after a natural disaster can prove to be very difficult and putting first responders into post-disaster situations is very dangerous. Our work will solve this problem by performing damage detection and assessment to better understand the situation at hand and help provide an appropriate response.</a:t>
            </a:r>
          </a:p>
          <a:p>
            <a:endParaRPr lang="en-US" sz="3200" dirty="0">
              <a:effectLst/>
              <a:ea typeface="Arial" panose="020B0604020202020204" pitchFamily="34" charset="0"/>
            </a:endParaRPr>
          </a:p>
          <a:p>
            <a:pPr marL="0" marR="0">
              <a:spcBef>
                <a:spcPts val="0"/>
              </a:spcBef>
              <a:spcAft>
                <a:spcPts val="0"/>
              </a:spcAft>
            </a:pPr>
            <a:r>
              <a:rPr lang="en-US" sz="3200" dirty="0">
                <a:effectLst/>
                <a:ea typeface="Calibri" panose="020F0502020204030204" pitchFamily="34" charset="0"/>
              </a:rPr>
              <a:t>Work related to this topic has been done before  in other countries but it is completely new to the scene in Bangladesh. </a:t>
            </a:r>
          </a:p>
          <a:p>
            <a:pPr marL="0" marR="0">
              <a:spcBef>
                <a:spcPts val="0"/>
              </a:spcBef>
              <a:spcAft>
                <a:spcPts val="0"/>
              </a:spcAft>
            </a:pPr>
            <a:r>
              <a:rPr lang="en-US" sz="3200" dirty="0">
                <a:effectLst/>
                <a:ea typeface="Calibri" panose="020F0502020204030204" pitchFamily="34" charset="0"/>
              </a:rPr>
              <a:t>Our unique way of implementation is a culmination of a lot of experimentation that hasn’t been seen before, especially given that it will eventually be tailored to fit the needs of </a:t>
            </a:r>
            <a:r>
              <a:rPr lang="en-US" sz="3200" dirty="0">
                <a:ea typeface="Calibri" panose="020F0502020204030204" pitchFamily="34" charset="0"/>
              </a:rPr>
              <a:t>Bangladesh.</a:t>
            </a:r>
          </a:p>
          <a:p>
            <a:pPr marL="0" marR="0">
              <a:spcBef>
                <a:spcPts val="0"/>
              </a:spcBef>
              <a:spcAft>
                <a:spcPts val="0"/>
              </a:spcAft>
            </a:pPr>
            <a:r>
              <a:rPr lang="en-US" sz="3200" dirty="0">
                <a:ea typeface="Calibri" panose="020F0502020204030204" pitchFamily="34" charset="0"/>
              </a:rPr>
              <a:t>This will allow the system to provide results that are as accurate as possible</a:t>
            </a:r>
            <a:r>
              <a:rPr lang="en-US" sz="3200" dirty="0">
                <a:effectLst/>
                <a:ea typeface="Calibri" panose="020F0502020204030204" pitchFamily="34" charset="0"/>
              </a:rPr>
              <a:t>.</a:t>
            </a:r>
            <a:endParaRPr lang="en-US" sz="3200" dirty="0">
              <a:effectLst/>
              <a:ea typeface="Times New Roman" panose="02020603050405020304" pitchFamily="18" charset="0"/>
            </a:endParaRPr>
          </a:p>
        </p:txBody>
      </p:sp>
      <p:sp>
        <p:nvSpPr>
          <p:cNvPr id="19" name="Rectangle 18">
            <a:extLst>
              <a:ext uri="{FF2B5EF4-FFF2-40B4-BE49-F238E27FC236}">
                <a16:creationId xmlns:a16="http://schemas.microsoft.com/office/drawing/2014/main" id="{09589129-A149-45EC-BD00-B84276832C8F}"/>
              </a:ext>
            </a:extLst>
          </p:cNvPr>
          <p:cNvSpPr/>
          <p:nvPr/>
        </p:nvSpPr>
        <p:spPr>
          <a:xfrm>
            <a:off x="579757" y="32396894"/>
            <a:ext cx="12532373" cy="9690906"/>
          </a:xfrm>
          <a:prstGeom prst="rect">
            <a:avLst/>
          </a:prstGeom>
          <a:solidFill>
            <a:srgbClr val="F0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AA43412-CEC0-4DE9-93FA-177FE1F45A08}"/>
              </a:ext>
            </a:extLst>
          </p:cNvPr>
          <p:cNvSpPr/>
          <p:nvPr/>
        </p:nvSpPr>
        <p:spPr>
          <a:xfrm>
            <a:off x="588513" y="32396894"/>
            <a:ext cx="12512891" cy="1559945"/>
          </a:xfrm>
          <a:prstGeom prst="rect">
            <a:avLst/>
          </a:prstGeom>
          <a:solidFill>
            <a:srgbClr val="0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Lato" panose="020F0502020204030203" pitchFamily="34" charset="0"/>
              </a:rPr>
              <a:t>Dataset</a:t>
            </a:r>
          </a:p>
        </p:txBody>
      </p:sp>
      <p:sp>
        <p:nvSpPr>
          <p:cNvPr id="21" name="TextBox 20">
            <a:extLst>
              <a:ext uri="{FF2B5EF4-FFF2-40B4-BE49-F238E27FC236}">
                <a16:creationId xmlns:a16="http://schemas.microsoft.com/office/drawing/2014/main" id="{6756D865-A20C-4C16-999E-59B26075EE04}"/>
              </a:ext>
            </a:extLst>
          </p:cNvPr>
          <p:cNvSpPr txBox="1"/>
          <p:nvPr/>
        </p:nvSpPr>
        <p:spPr>
          <a:xfrm>
            <a:off x="1023486" y="24024435"/>
            <a:ext cx="11633551" cy="7306616"/>
          </a:xfrm>
          <a:prstGeom prst="rect">
            <a:avLst/>
          </a:prstGeom>
          <a:noFill/>
        </p:spPr>
        <p:txBody>
          <a:bodyPr wrap="square" rtlCol="0">
            <a:spAutoFit/>
          </a:bodyPr>
          <a:lstStyle/>
          <a:p>
            <a:pPr marL="0" marR="0">
              <a:lnSpc>
                <a:spcPct val="115000"/>
              </a:lnSpc>
              <a:spcBef>
                <a:spcPts val="0"/>
              </a:spcBef>
              <a:spcAft>
                <a:spcPts val="0"/>
              </a:spcAft>
            </a:pPr>
            <a:r>
              <a:rPr lang="en-US" sz="3200" dirty="0">
                <a:effectLst/>
                <a:ea typeface="Arial" panose="020B0604020202020204" pitchFamily="34" charset="0"/>
                <a:cs typeface="Arial" panose="020B0604020202020204" pitchFamily="34" charset="0"/>
              </a:rPr>
              <a:t>Our project’s business model is B2G(Business-to-Government). More specifically our plan is to target the Department of Disaster Management of Bangladesh.</a:t>
            </a:r>
          </a:p>
          <a:p>
            <a:pPr marL="0" marR="0">
              <a:lnSpc>
                <a:spcPct val="115000"/>
              </a:lnSpc>
              <a:spcBef>
                <a:spcPts val="0"/>
              </a:spcBef>
              <a:spcAft>
                <a:spcPts val="0"/>
              </a:spcAft>
            </a:pPr>
            <a:endParaRPr lang="en-US" sz="3200" dirty="0">
              <a:ea typeface="Arial" panose="020B0604020202020204" pitchFamily="34" charset="0"/>
              <a:cs typeface="Arial" panose="020B0604020202020204" pitchFamily="34" charset="0"/>
            </a:endParaRPr>
          </a:p>
          <a:p>
            <a:pPr marL="0" marR="0">
              <a:lnSpc>
                <a:spcPct val="115000"/>
              </a:lnSpc>
              <a:spcBef>
                <a:spcPts val="0"/>
              </a:spcBef>
              <a:spcAft>
                <a:spcPts val="0"/>
              </a:spcAft>
            </a:pPr>
            <a:r>
              <a:rPr lang="en-US" sz="3200" dirty="0">
                <a:effectLst/>
                <a:ea typeface="Arial" panose="020B0604020202020204" pitchFamily="34" charset="0"/>
                <a:cs typeface="Arial" panose="020B0604020202020204" pitchFamily="34" charset="0"/>
              </a:rPr>
              <a:t>Bangladesh is a country where natural disasters such as floods, earthquakes, etc. are very common, whereas the management of the after effects of these disasters are very poor. A system such as ours will provide the government with a way to quickly identify damaged areas that require focus and effectively provide assistance while saving time, resources and most importantly saving lives.4</a:t>
            </a:r>
          </a:p>
          <a:p>
            <a:pPr marL="0" marR="0">
              <a:lnSpc>
                <a:spcPct val="115000"/>
              </a:lnSpc>
              <a:spcBef>
                <a:spcPts val="0"/>
              </a:spcBef>
              <a:spcAft>
                <a:spcPts val="0"/>
              </a:spcAft>
            </a:pPr>
            <a:endParaRPr lang="en-US" sz="3200" dirty="0">
              <a:effectLst/>
              <a:ea typeface="Arial" panose="020B0604020202020204" pitchFamily="34" charset="0"/>
            </a:endParaRPr>
          </a:p>
          <a:p>
            <a:r>
              <a:rPr lang="en-US" sz="3200" dirty="0">
                <a:effectLst/>
                <a:ea typeface="Calibri" panose="020F0502020204030204" pitchFamily="34" charset="0"/>
              </a:rPr>
              <a:t>The plan is to provide the government with a service that is either subscription based or to sell the system to them as a whole.</a:t>
            </a:r>
            <a:endParaRPr lang="en-US" sz="3200" dirty="0"/>
          </a:p>
        </p:txBody>
      </p:sp>
      <p:sp>
        <p:nvSpPr>
          <p:cNvPr id="22" name="TextBox 21">
            <a:extLst>
              <a:ext uri="{FF2B5EF4-FFF2-40B4-BE49-F238E27FC236}">
                <a16:creationId xmlns:a16="http://schemas.microsoft.com/office/drawing/2014/main" id="{92F146FE-8A6E-404C-9F63-08116874D7A2}"/>
              </a:ext>
            </a:extLst>
          </p:cNvPr>
          <p:cNvSpPr txBox="1"/>
          <p:nvPr/>
        </p:nvSpPr>
        <p:spPr>
          <a:xfrm>
            <a:off x="13868400" y="37490400"/>
            <a:ext cx="15345924" cy="4020075"/>
          </a:xfrm>
          <a:prstGeom prst="rect">
            <a:avLst/>
          </a:prstGeom>
          <a:noFill/>
        </p:spPr>
        <p:txBody>
          <a:bodyPr wrap="square" rtlCol="0">
            <a:spAutoFit/>
          </a:bodyPr>
          <a:lstStyle/>
          <a:p>
            <a:pPr marL="0" marR="0">
              <a:lnSpc>
                <a:spcPct val="115000"/>
              </a:lnSpc>
              <a:spcBef>
                <a:spcPts val="0"/>
              </a:spcBef>
              <a:spcAft>
                <a:spcPts val="0"/>
              </a:spcAft>
            </a:pPr>
            <a:r>
              <a:rPr lang="en-US" sz="3200" dirty="0">
                <a:latin typeface="Calibri" panose="020F0502020204030204" pitchFamily="34" charset="0"/>
                <a:ea typeface="Calibri" panose="020F0502020204030204" pitchFamily="34" charset="0"/>
              </a:rPr>
              <a:t>At this primary stage</a:t>
            </a:r>
            <a:r>
              <a:rPr lang="en-US" sz="3200" dirty="0">
                <a:effectLst/>
                <a:latin typeface="Calibri" panose="020F0502020204030204" pitchFamily="34" charset="0"/>
                <a:ea typeface="Calibri" panose="020F0502020204030204" pitchFamily="34" charset="0"/>
              </a:rPr>
              <a:t>, we have implemented the proper detection of the damages from the satellite images and we are striving further on improving the accuracy of detection of the damage severity</a:t>
            </a:r>
            <a:r>
              <a:rPr lang="en-US" sz="3200" dirty="0">
                <a:latin typeface="Calibri" panose="020F0502020204030204" pitchFamily="34" charset="0"/>
                <a:ea typeface="Calibri" panose="020F0502020204030204" pitchFamily="34" charset="0"/>
              </a:rPr>
              <a:t>.</a:t>
            </a:r>
          </a:p>
          <a:p>
            <a:pPr marL="0" marR="0">
              <a:lnSpc>
                <a:spcPct val="115000"/>
              </a:lnSpc>
              <a:spcBef>
                <a:spcPts val="0"/>
              </a:spcBef>
              <a:spcAft>
                <a:spcPts val="0"/>
              </a:spcAft>
            </a:pPr>
            <a:endParaRPr lang="en-US" sz="3200" dirty="0">
              <a:latin typeface="Calibri" panose="020F0502020204030204" pitchFamily="34" charset="0"/>
              <a:ea typeface="Calibri" panose="020F0502020204030204" pitchFamily="34" charset="0"/>
            </a:endParaRPr>
          </a:p>
          <a:p>
            <a:pPr marL="0" marR="0">
              <a:lnSpc>
                <a:spcPct val="115000"/>
              </a:lnSpc>
              <a:spcBef>
                <a:spcPts val="0"/>
              </a:spcBef>
              <a:spcAft>
                <a:spcPts val="0"/>
              </a:spcAft>
            </a:pPr>
            <a:r>
              <a:rPr lang="en-US" sz="3200" dirty="0">
                <a:latin typeface="Calibri" panose="020F0502020204030204" pitchFamily="34" charset="0"/>
                <a:ea typeface="Calibri" panose="020F0502020204030204" pitchFamily="34" charset="0"/>
              </a:rPr>
              <a:t>T</a:t>
            </a:r>
            <a:r>
              <a:rPr lang="en-US" sz="3200" dirty="0">
                <a:effectLst/>
                <a:latin typeface="Calibri" panose="020F0502020204030204" pitchFamily="34" charset="0"/>
                <a:ea typeface="Calibri" panose="020F0502020204030204" pitchFamily="34" charset="0"/>
              </a:rPr>
              <a:t>he end goal is to make use of our system on a satellite imagery dataset based completely on the landscape of Bangladesh so that our system may function at its best for its intended purpose.</a:t>
            </a:r>
            <a:endParaRPr lang="en-US" sz="3200" dirty="0">
              <a:effectLst/>
              <a:latin typeface="Arial" panose="020B0604020202020204" pitchFamily="34" charset="0"/>
              <a:ea typeface="Arial" panose="020B0604020202020204" pitchFamily="34" charset="0"/>
            </a:endParaRPr>
          </a:p>
        </p:txBody>
      </p:sp>
      <p:sp>
        <p:nvSpPr>
          <p:cNvPr id="24" name="TextBox 23">
            <a:extLst>
              <a:ext uri="{FF2B5EF4-FFF2-40B4-BE49-F238E27FC236}">
                <a16:creationId xmlns:a16="http://schemas.microsoft.com/office/drawing/2014/main" id="{F74F57A4-E9F1-4BFA-B9BA-AA4A541E4FFB}"/>
              </a:ext>
            </a:extLst>
          </p:cNvPr>
          <p:cNvSpPr txBox="1"/>
          <p:nvPr/>
        </p:nvSpPr>
        <p:spPr>
          <a:xfrm>
            <a:off x="14005559" y="5627038"/>
            <a:ext cx="15249125" cy="6986528"/>
          </a:xfrm>
          <a:prstGeom prst="rect">
            <a:avLst/>
          </a:prstGeom>
          <a:noFill/>
        </p:spPr>
        <p:txBody>
          <a:bodyPr wrap="square" rtlCol="0">
            <a:spAutoFit/>
          </a:bodyPr>
          <a:lstStyle/>
          <a:p>
            <a:r>
              <a:rPr lang="en-US" sz="3200" b="0" i="0" u="none" strike="noStrike" dirty="0">
                <a:solidFill>
                  <a:srgbClr val="000000"/>
                </a:solidFill>
                <a:effectLst/>
              </a:rPr>
              <a:t>For our project we are using the YOLOv5 model. Our dataset is from the xView2 challenge which offers high-resolution satellite images annotated with building locations and damage scores from before and after various natural disasters.</a:t>
            </a:r>
          </a:p>
          <a:p>
            <a:endParaRPr lang="en-US" sz="3200" dirty="0">
              <a:solidFill>
                <a:srgbClr val="000000"/>
              </a:solidFill>
            </a:endParaRPr>
          </a:p>
          <a:p>
            <a:r>
              <a:rPr lang="en-US" sz="3200" b="0" i="0" u="none" strike="noStrike" dirty="0">
                <a:solidFill>
                  <a:srgbClr val="000000"/>
                </a:solidFill>
                <a:effectLst/>
              </a:rPr>
              <a:t>The dataset contains polygon coordinates and damage grading as labels. We have converted the polygon coordinates into bounding box coordinates and then to YOLO label annotations. We are making the use of YOLOv5 because it is faster and more accurate compared to other object detecting models. There are different variants of the model which we can choose from but for now we are training on the YOLOv5l (large) model as our backbone.</a:t>
            </a:r>
          </a:p>
          <a:p>
            <a:endParaRPr lang="en-US" sz="3200" dirty="0">
              <a:solidFill>
                <a:srgbClr val="000000"/>
              </a:solidFill>
            </a:endParaRPr>
          </a:p>
          <a:p>
            <a:r>
              <a:rPr lang="en-US" sz="3200" b="0" i="0" u="none" strike="noStrike" dirty="0">
                <a:solidFill>
                  <a:srgbClr val="000000"/>
                </a:solidFill>
                <a:effectLst/>
              </a:rPr>
              <a:t>Our AI system will take a satellite image or feed as input and based on the training it will show bounding boxes that will have buildings and their severity of the damage.</a:t>
            </a:r>
            <a:endParaRPr lang="en-US" sz="3200" dirty="0"/>
          </a:p>
          <a:p>
            <a:endParaRPr lang="en-US" sz="3200" dirty="0"/>
          </a:p>
        </p:txBody>
      </p:sp>
      <p:pic>
        <p:nvPicPr>
          <p:cNvPr id="26" name="Picture 25">
            <a:extLst>
              <a:ext uri="{FF2B5EF4-FFF2-40B4-BE49-F238E27FC236}">
                <a16:creationId xmlns:a16="http://schemas.microsoft.com/office/drawing/2014/main" id="{043758FF-38E0-4BB8-B6F8-BB06031C8B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14826" y="12513339"/>
            <a:ext cx="13028687" cy="7348960"/>
          </a:xfrm>
          <a:prstGeom prst="rect">
            <a:avLst/>
          </a:prstGeom>
        </p:spPr>
      </p:pic>
      <p:pic>
        <p:nvPicPr>
          <p:cNvPr id="27" name="Picture 26">
            <a:extLst>
              <a:ext uri="{FF2B5EF4-FFF2-40B4-BE49-F238E27FC236}">
                <a16:creationId xmlns:a16="http://schemas.microsoft.com/office/drawing/2014/main" id="{BF4EA02D-C941-49D9-A68E-9DFED0E4E8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808190" y="23609722"/>
            <a:ext cx="15614767" cy="9794362"/>
          </a:xfrm>
          <a:prstGeom prst="rect">
            <a:avLst/>
          </a:prstGeom>
        </p:spPr>
      </p:pic>
      <p:pic>
        <p:nvPicPr>
          <p:cNvPr id="31" name="Picture 30">
            <a:extLst>
              <a:ext uri="{FF2B5EF4-FFF2-40B4-BE49-F238E27FC236}">
                <a16:creationId xmlns:a16="http://schemas.microsoft.com/office/drawing/2014/main" id="{7441EB5E-B9FE-4A23-BCB3-10739942E7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5571017" y="34185534"/>
            <a:ext cx="2701854" cy="2607666"/>
          </a:xfrm>
          <a:prstGeom prst="rect">
            <a:avLst/>
          </a:prstGeom>
        </p:spPr>
      </p:pic>
      <p:sp>
        <p:nvSpPr>
          <p:cNvPr id="32" name="TextBox 31">
            <a:extLst>
              <a:ext uri="{FF2B5EF4-FFF2-40B4-BE49-F238E27FC236}">
                <a16:creationId xmlns:a16="http://schemas.microsoft.com/office/drawing/2014/main" id="{B77F6829-DE05-4179-BE08-A04CB26F0F12}"/>
              </a:ext>
            </a:extLst>
          </p:cNvPr>
          <p:cNvSpPr txBox="1"/>
          <p:nvPr/>
        </p:nvSpPr>
        <p:spPr>
          <a:xfrm>
            <a:off x="1000851" y="36861667"/>
            <a:ext cx="11790087" cy="5016758"/>
          </a:xfrm>
          <a:prstGeom prst="rect">
            <a:avLst/>
          </a:prstGeom>
          <a:noFill/>
        </p:spPr>
        <p:txBody>
          <a:bodyPr wrap="square" rtlCol="0">
            <a:spAutoFit/>
          </a:bodyPr>
          <a:lstStyle/>
          <a:p>
            <a:r>
              <a:rPr lang="en-US" sz="3200" dirty="0"/>
              <a:t>We collected our data from </a:t>
            </a:r>
            <a:r>
              <a:rPr lang="en-US" sz="3200" dirty="0" err="1"/>
              <a:t>xBD</a:t>
            </a:r>
            <a:r>
              <a:rPr lang="en-US" sz="3200" dirty="0"/>
              <a:t> dataset which contains pre and post satellite images from natural disasters. It contains about 700,000 labeled building instances covering over 5,000 km</a:t>
            </a:r>
            <a:r>
              <a:rPr lang="en-US" sz="3200" baseline="30000" dirty="0"/>
              <a:t>2</a:t>
            </a:r>
            <a:r>
              <a:rPr lang="en-US" sz="3200" dirty="0"/>
              <a:t> of imagery.</a:t>
            </a:r>
          </a:p>
          <a:p>
            <a:endParaRPr lang="en-US" sz="3200" dirty="0"/>
          </a:p>
          <a:p>
            <a:r>
              <a:rPr lang="en-US" sz="3200" dirty="0"/>
              <a:t>The dataset consists of building polygons that are granular representations of a building’s footprint, ordinal regression labels for damage, which rate how damaged a building is on an increasing integer scale, multi-class labels, which relate all the environmental factors that caused the damage seen in the imagery and environmental factor bounding boxes and labels.</a:t>
            </a:r>
          </a:p>
        </p:txBody>
      </p:sp>
      <p:sp>
        <p:nvSpPr>
          <p:cNvPr id="28" name="Rectangle 27">
            <a:extLst>
              <a:ext uri="{FF2B5EF4-FFF2-40B4-BE49-F238E27FC236}">
                <a16:creationId xmlns:a16="http://schemas.microsoft.com/office/drawing/2014/main" id="{F9D87535-ED5B-4427-9C3D-26B40C777C3A}"/>
              </a:ext>
            </a:extLst>
          </p:cNvPr>
          <p:cNvSpPr/>
          <p:nvPr/>
        </p:nvSpPr>
        <p:spPr>
          <a:xfrm>
            <a:off x="0" y="-8227"/>
            <a:ext cx="3352165" cy="3447269"/>
          </a:xfrm>
          <a:prstGeom prst="rect">
            <a:avLst/>
          </a:prstGeom>
          <a:solidFill>
            <a:srgbClr val="005A5A"/>
          </a:solidFill>
          <a:ln>
            <a:solidFill>
              <a:srgbClr val="005A5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FC13F9F6-1889-405A-8979-5AFE022537D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8162" y="208704"/>
            <a:ext cx="2352675" cy="2857500"/>
          </a:xfrm>
          <a:prstGeom prst="rect">
            <a:avLst/>
          </a:prstGeom>
        </p:spPr>
      </p:pic>
    </p:spTree>
    <p:extLst>
      <p:ext uri="{BB962C8B-B14F-4D97-AF65-F5344CB8AC3E}">
        <p14:creationId xmlns:p14="http://schemas.microsoft.com/office/powerpoint/2010/main" val="312213507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330</TotalTime>
  <Words>706</Words>
  <Application>Microsoft Office PowerPoint</Application>
  <PresentationFormat>Custom</PresentationFormat>
  <Paragraphs>34</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Lato</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Shafin Zidan</dc:creator>
  <cp:lastModifiedBy>Shafin Zidan</cp:lastModifiedBy>
  <cp:revision>45</cp:revision>
  <dcterms:created xsi:type="dcterms:W3CDTF">2023-10-25T10:23:45Z</dcterms:created>
  <dcterms:modified xsi:type="dcterms:W3CDTF">2023-11-27T18:17:03Z</dcterms:modified>
</cp:coreProperties>
</file>

<file path=docProps/thumbnail.jpeg>
</file>